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8FA2-A0B7-4810-8251-C1588BB44D69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8D2B-C23D-4989-BE00-CC7769E1C0A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81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8FA2-A0B7-4810-8251-C1588BB44D69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8D2B-C23D-4989-BE00-CC7769E1C0A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1703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8FA2-A0B7-4810-8251-C1588BB44D69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8D2B-C23D-4989-BE00-CC7769E1C0A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665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8FA2-A0B7-4810-8251-C1588BB44D69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8D2B-C23D-4989-BE00-CC7769E1C0A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619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8FA2-A0B7-4810-8251-C1588BB44D69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8D2B-C23D-4989-BE00-CC7769E1C0A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575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8FA2-A0B7-4810-8251-C1588BB44D69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8D2B-C23D-4989-BE00-CC7769E1C0A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06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8FA2-A0B7-4810-8251-C1588BB44D69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8D2B-C23D-4989-BE00-CC7769E1C0A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5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8FA2-A0B7-4810-8251-C1588BB44D69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8D2B-C23D-4989-BE00-CC7769E1C0A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511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8FA2-A0B7-4810-8251-C1588BB44D69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8D2B-C23D-4989-BE00-CC7769E1C0A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182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8FA2-A0B7-4810-8251-C1588BB44D69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8D2B-C23D-4989-BE00-CC7769E1C0A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082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8FA2-A0B7-4810-8251-C1588BB44D69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98D2B-C23D-4989-BE00-CC7769E1C0A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107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08FA2-A0B7-4810-8251-C1588BB44D69}" type="datetimeFigureOut">
              <a:rPr lang="nl-NL" smtClean="0"/>
              <a:pPr/>
              <a:t>30-3-2015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98D2B-C23D-4989-BE00-CC7769E1C0A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918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schooltv.nl/beeldbank/clip/20060411_honing01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s://dierenwelzijnslessen.groenkennisnet.nl/display/BIJ/Startpagina+bij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91880" y="332656"/>
            <a:ext cx="5472608" cy="1470025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Hoe komt honing op je boterham? 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491880" y="2492896"/>
            <a:ext cx="5472608" cy="252028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endParaRPr lang="nl-NL" sz="1800" dirty="0" smtClean="0">
              <a:solidFill>
                <a:schemeClr val="bg1"/>
              </a:solidFill>
            </a:endParaRPr>
          </a:p>
          <a:p>
            <a:r>
              <a:rPr lang="nl-NL" sz="1800" dirty="0" smtClean="0">
                <a:solidFill>
                  <a:schemeClr val="bg1"/>
                </a:solidFill>
              </a:rPr>
              <a:t>Wat ga je doen?</a:t>
            </a:r>
          </a:p>
          <a:p>
            <a:r>
              <a:rPr lang="nl-NL" sz="1800" dirty="0" smtClean="0">
                <a:solidFill>
                  <a:schemeClr val="bg1"/>
                </a:solidFill>
              </a:rPr>
              <a:t>1) Zoek plaatjes over de honingbij</a:t>
            </a:r>
            <a:endParaRPr lang="nl-NL" sz="1800" dirty="0">
              <a:solidFill>
                <a:schemeClr val="bg1"/>
              </a:solidFill>
            </a:endParaRPr>
          </a:p>
          <a:p>
            <a:r>
              <a:rPr lang="nl-NL" sz="1800" dirty="0" smtClean="0">
                <a:solidFill>
                  <a:schemeClr val="bg1"/>
                </a:solidFill>
              </a:rPr>
              <a:t>2) Zoek informatie over de honingbij op: </a:t>
            </a:r>
            <a:r>
              <a:rPr lang="nl-NL" sz="1400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nl-NL" sz="1400" dirty="0" smtClean="0">
                <a:solidFill>
                  <a:schemeClr val="bg1"/>
                </a:solidFill>
                <a:hlinkClick r:id="rId2"/>
              </a:rPr>
              <a:t>dierenwelzijnslessen.groenkennisnet.nl/display/BIJ/</a:t>
            </a:r>
            <a:endParaRPr lang="nl-NL" sz="1400" dirty="0" smtClean="0">
              <a:solidFill>
                <a:schemeClr val="bg1"/>
              </a:solidFill>
            </a:endParaRPr>
          </a:p>
          <a:p>
            <a:r>
              <a:rPr lang="nl-NL" sz="1800" dirty="0" smtClean="0">
                <a:solidFill>
                  <a:schemeClr val="bg1"/>
                </a:solidFill>
              </a:rPr>
              <a:t>3) Kijk naar het volgende filmpje: </a:t>
            </a:r>
            <a:r>
              <a:rPr lang="nl-NL" sz="1400" dirty="0" smtClean="0">
                <a:solidFill>
                  <a:schemeClr val="bg1"/>
                </a:solidFill>
                <a:hlinkClick r:id="rId3"/>
              </a:rPr>
              <a:t>http://www.schooltv.nl/beeldbank/clip/20060411_honing01</a:t>
            </a:r>
            <a:endParaRPr lang="nl-NL" sz="1400" dirty="0" smtClean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endParaRPr lang="nl-NL" sz="1800" dirty="0">
              <a:solidFill>
                <a:schemeClr val="bg1"/>
              </a:solidFill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3491880" y="5157192"/>
            <a:ext cx="5472608" cy="147002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000" dirty="0" smtClean="0">
                <a:solidFill>
                  <a:schemeClr val="bg1"/>
                </a:solidFill>
              </a:rPr>
              <a:t>Opdracht:</a:t>
            </a:r>
          </a:p>
          <a:p>
            <a:r>
              <a:rPr lang="nl-NL" sz="2000" dirty="0" smtClean="0">
                <a:solidFill>
                  <a:schemeClr val="bg1"/>
                </a:solidFill>
              </a:rPr>
              <a:t>Maak een poster over de honingbij. </a:t>
            </a:r>
          </a:p>
          <a:p>
            <a:r>
              <a:rPr lang="nl-NL" sz="2000" dirty="0" smtClean="0">
                <a:solidFill>
                  <a:schemeClr val="bg1"/>
                </a:solidFill>
              </a:rPr>
              <a:t>Laat in je poster zien hoe honing wordt gemaakt.</a:t>
            </a:r>
            <a:endParaRPr lang="nl-NL" sz="2000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imkerverenigingbussum.nl/sites/default/files/Bijtje_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-1"/>
            <a:ext cx="3419873" cy="6858001"/>
          </a:xfrm>
          <a:prstGeom prst="rect">
            <a:avLst/>
          </a:prstGeom>
          <a:noFill/>
        </p:spPr>
      </p:pic>
      <p:sp>
        <p:nvSpPr>
          <p:cNvPr id="6" name="Tekstvak 5"/>
          <p:cNvSpPr txBox="1"/>
          <p:nvPr/>
        </p:nvSpPr>
        <p:spPr>
          <a:xfrm>
            <a:off x="3491880" y="1988840"/>
            <a:ext cx="5472608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Je gaat </a:t>
            </a:r>
            <a:r>
              <a:rPr lang="nl-NL" dirty="0" smtClean="0">
                <a:solidFill>
                  <a:schemeClr val="bg1"/>
                </a:solidFill>
              </a:rPr>
              <a:t>in deze </a:t>
            </a:r>
            <a:r>
              <a:rPr lang="nl-NL" dirty="0">
                <a:solidFill>
                  <a:schemeClr val="bg1"/>
                </a:solidFill>
              </a:rPr>
              <a:t>les </a:t>
            </a:r>
            <a:r>
              <a:rPr lang="nl-NL" dirty="0" smtClean="0">
                <a:solidFill>
                  <a:schemeClr val="bg1"/>
                </a:solidFill>
              </a:rPr>
              <a:t>uitzoeken </a:t>
            </a:r>
            <a:r>
              <a:rPr lang="nl-NL" dirty="0">
                <a:solidFill>
                  <a:schemeClr val="bg1"/>
                </a:solidFill>
              </a:rPr>
              <a:t>hoe honing wordt gemaakt.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236691"/>
            <a:ext cx="697029" cy="46384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02991"/>
            <a:ext cx="864096" cy="39408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887" y="188640"/>
            <a:ext cx="931166" cy="46482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420" y="5236691"/>
            <a:ext cx="764830" cy="52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69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73</Words>
  <Application>Microsoft Office PowerPoint</Application>
  <PresentationFormat>Diavoorstelling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Hoe komt honing op je boterham? </vt:lpstr>
    </vt:vector>
  </TitlesOfParts>
  <Company>Fontys Hogescholen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komt honing op je boterham? Je gaat er achter komen hoe honing wordt gemaakt.</dc:title>
  <dc:creator>Wildenberg,Lisa L.I. van den</dc:creator>
  <cp:lastModifiedBy>dr. Ir. E. van Erp-van der Kooij</cp:lastModifiedBy>
  <cp:revision>6</cp:revision>
  <dcterms:created xsi:type="dcterms:W3CDTF">2012-04-27T09:59:39Z</dcterms:created>
  <dcterms:modified xsi:type="dcterms:W3CDTF">2015-03-30T14:46:44Z</dcterms:modified>
</cp:coreProperties>
</file>